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642BA0-9F4F-4308-BF7E-9D921B4057C4}" v="1" dt="2020-02-18T12:17:01.7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her Hensen" userId="35eade74-a145-4b3a-9e7a-07b2524e9625" providerId="ADAL" clId="{D0642BA0-9F4F-4308-BF7E-9D921B4057C4}"/>
    <pc:docChg chg="custSel mod addSld modSld">
      <pc:chgData name="Walther Hensen" userId="35eade74-a145-4b3a-9e7a-07b2524e9625" providerId="ADAL" clId="{D0642BA0-9F4F-4308-BF7E-9D921B4057C4}" dt="2020-02-18T12:23:57.092" v="462" actId="20577"/>
      <pc:docMkLst>
        <pc:docMk/>
      </pc:docMkLst>
      <pc:sldChg chg="addSp modSp mod setBg">
        <pc:chgData name="Walther Hensen" userId="35eade74-a145-4b3a-9e7a-07b2524e9625" providerId="ADAL" clId="{D0642BA0-9F4F-4308-BF7E-9D921B4057C4}" dt="2020-02-18T12:16:47.234" v="0" actId="26606"/>
        <pc:sldMkLst>
          <pc:docMk/>
          <pc:sldMk cId="2524635133" sldId="256"/>
        </pc:sldMkLst>
        <pc:spChg chg="mod">
          <ac:chgData name="Walther Hensen" userId="35eade74-a145-4b3a-9e7a-07b2524e9625" providerId="ADAL" clId="{D0642BA0-9F4F-4308-BF7E-9D921B4057C4}" dt="2020-02-18T12:16:47.234" v="0" actId="26606"/>
          <ac:spMkLst>
            <pc:docMk/>
            <pc:sldMk cId="2524635133" sldId="256"/>
            <ac:spMk id="2" creationId="{FBD1FAC5-FF98-48A2-96E8-AAB0150FC2FB}"/>
          </ac:spMkLst>
        </pc:spChg>
        <pc:spChg chg="mod">
          <ac:chgData name="Walther Hensen" userId="35eade74-a145-4b3a-9e7a-07b2524e9625" providerId="ADAL" clId="{D0642BA0-9F4F-4308-BF7E-9D921B4057C4}" dt="2020-02-18T12:16:47.234" v="0" actId="26606"/>
          <ac:spMkLst>
            <pc:docMk/>
            <pc:sldMk cId="2524635133" sldId="256"/>
            <ac:spMk id="3" creationId="{6A1C2087-2A14-49BD-A242-0A2C73E72AD6}"/>
          </ac:spMkLst>
        </pc:spChg>
        <pc:spChg chg="add">
          <ac:chgData name="Walther Hensen" userId="35eade74-a145-4b3a-9e7a-07b2524e9625" providerId="ADAL" clId="{D0642BA0-9F4F-4308-BF7E-9D921B4057C4}" dt="2020-02-18T12:16:47.234" v="0" actId="26606"/>
          <ac:spMkLst>
            <pc:docMk/>
            <pc:sldMk cId="2524635133" sldId="256"/>
            <ac:spMk id="8" creationId="{559AE206-7EBA-4D33-8BC9-9D8158553F0E}"/>
          </ac:spMkLst>
        </pc:spChg>
        <pc:spChg chg="add">
          <ac:chgData name="Walther Hensen" userId="35eade74-a145-4b3a-9e7a-07b2524e9625" providerId="ADAL" clId="{D0642BA0-9F4F-4308-BF7E-9D921B4057C4}" dt="2020-02-18T12:16:47.234" v="0" actId="26606"/>
          <ac:spMkLst>
            <pc:docMk/>
            <pc:sldMk cId="2524635133" sldId="256"/>
            <ac:spMk id="10" creationId="{6437D937-A7F1-4011-92B4-328E5BE1B166}"/>
          </ac:spMkLst>
        </pc:spChg>
        <pc:spChg chg="add">
          <ac:chgData name="Walther Hensen" userId="35eade74-a145-4b3a-9e7a-07b2524e9625" providerId="ADAL" clId="{D0642BA0-9F4F-4308-BF7E-9D921B4057C4}" dt="2020-02-18T12:16:47.234" v="0" actId="26606"/>
          <ac:spMkLst>
            <pc:docMk/>
            <pc:sldMk cId="2524635133" sldId="256"/>
            <ac:spMk id="12" creationId="{B672F332-AF08-46C6-94F0-77684310D7B7}"/>
          </ac:spMkLst>
        </pc:spChg>
        <pc:spChg chg="add">
          <ac:chgData name="Walther Hensen" userId="35eade74-a145-4b3a-9e7a-07b2524e9625" providerId="ADAL" clId="{D0642BA0-9F4F-4308-BF7E-9D921B4057C4}" dt="2020-02-18T12:16:47.234" v="0" actId="26606"/>
          <ac:spMkLst>
            <pc:docMk/>
            <pc:sldMk cId="2524635133" sldId="256"/>
            <ac:spMk id="14" creationId="{34244EF8-D73A-40E1-BE73-D46E6B4B04ED}"/>
          </ac:spMkLst>
        </pc:spChg>
        <pc:spChg chg="add">
          <ac:chgData name="Walther Hensen" userId="35eade74-a145-4b3a-9e7a-07b2524e9625" providerId="ADAL" clId="{D0642BA0-9F4F-4308-BF7E-9D921B4057C4}" dt="2020-02-18T12:16:47.234" v="0" actId="26606"/>
          <ac:spMkLst>
            <pc:docMk/>
            <pc:sldMk cId="2524635133" sldId="256"/>
            <ac:spMk id="16" creationId="{AB84D7E8-4ECB-42D7-ADBF-01689B0F24AE}"/>
          </ac:spMkLst>
        </pc:spChg>
        <pc:cxnChg chg="add">
          <ac:chgData name="Walther Hensen" userId="35eade74-a145-4b3a-9e7a-07b2524e9625" providerId="ADAL" clId="{D0642BA0-9F4F-4308-BF7E-9D921B4057C4}" dt="2020-02-18T12:16:47.234" v="0" actId="26606"/>
          <ac:cxnSpMkLst>
            <pc:docMk/>
            <pc:sldMk cId="2524635133" sldId="256"/>
            <ac:cxnSpMk id="18" creationId="{9E8E38ED-369A-44C2-B635-0BED0E48A6E8}"/>
          </ac:cxnSpMkLst>
        </pc:cxnChg>
      </pc:sldChg>
      <pc:sldChg chg="modSp add mod">
        <pc:chgData name="Walther Hensen" userId="35eade74-a145-4b3a-9e7a-07b2524e9625" providerId="ADAL" clId="{D0642BA0-9F4F-4308-BF7E-9D921B4057C4}" dt="2020-02-18T12:23:57.092" v="462" actId="20577"/>
        <pc:sldMkLst>
          <pc:docMk/>
          <pc:sldMk cId="431365864" sldId="258"/>
        </pc:sldMkLst>
        <pc:spChg chg="mod">
          <ac:chgData name="Walther Hensen" userId="35eade74-a145-4b3a-9e7a-07b2524e9625" providerId="ADAL" clId="{D0642BA0-9F4F-4308-BF7E-9D921B4057C4}" dt="2020-02-18T12:18:07.024" v="33" actId="20577"/>
          <ac:spMkLst>
            <pc:docMk/>
            <pc:sldMk cId="431365864" sldId="258"/>
            <ac:spMk id="2" creationId="{417D1521-BB3D-4B3A-85BD-6E915FA18CAE}"/>
          </ac:spMkLst>
        </pc:spChg>
        <pc:spChg chg="mod">
          <ac:chgData name="Walther Hensen" userId="35eade74-a145-4b3a-9e7a-07b2524e9625" providerId="ADAL" clId="{D0642BA0-9F4F-4308-BF7E-9D921B4057C4}" dt="2020-02-18T12:23:57.092" v="462" actId="20577"/>
          <ac:spMkLst>
            <pc:docMk/>
            <pc:sldMk cId="431365864" sldId="258"/>
            <ac:spMk id="3" creationId="{E3D81DAF-5C9B-4AFA-81E2-27245D2B4ED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1C40B5-B908-46A4-A7D9-EE276809F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D86F383-2422-455A-B8B8-15F40DBBC1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5E2C14-C90A-4383-8927-2BFD35EB2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EC9E-B5F5-4D1A-95CF-4B9F302BB3F9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7DD420-D3DB-4E3F-B26E-F169E8996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24D021-CA55-443C-BF35-4A39FC849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3F59-6D68-4B21-BBB2-92A7740B90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5455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BD342-0213-4220-A16B-8939399CD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5B62619-281A-4CC8-8D87-22B814E898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2CD9E8-ECDC-4DC0-9F71-E7498CFEE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EC9E-B5F5-4D1A-95CF-4B9F302BB3F9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C844493-97DD-41DF-977A-EF2E15EC4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9F3567-64AF-497F-B133-303191012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3F59-6D68-4B21-BBB2-92A7740B90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294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223A033-6942-43FA-926E-C9548329D2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5E3485C-3FF8-4F99-9412-E2E0249D14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3789AE-9959-4C07-B030-A3CE0D832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EC9E-B5F5-4D1A-95CF-4B9F302BB3F9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E158F9-6FF7-4853-A03F-0B145C131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90A32B-E9FC-40BD-992E-54CFB281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3F59-6D68-4B21-BBB2-92A7740B90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71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9DDD84-FC3F-4080-B467-C4FA41666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1B1AB9-4619-4EED-9133-55ED9783B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C59785-3B8E-4546-AD1C-EB1BD8203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EC9E-B5F5-4D1A-95CF-4B9F302BB3F9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87233A-E260-43BF-B758-117152F1C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773F9D-2C04-438E-A55A-C524CA13D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3F59-6D68-4B21-BBB2-92A7740B90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01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AFA0EF-B7D8-4DED-9303-A5E422CEC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F13F8CF-5E15-4BDF-A86D-1221166DE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F120DE7-FF0C-41F4-A760-8AC95D55F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EC9E-B5F5-4D1A-95CF-4B9F302BB3F9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31C740-DA28-418B-98F6-24D1773A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E1B204-9A5C-450B-981F-4A9A04FEE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3F59-6D68-4B21-BBB2-92A7740B90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961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1517E-5BC6-4D9C-94BA-B035F7949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8604E5-5697-4E68-A4EA-F0F539C2E6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C13CC61-73B3-4D84-94F3-4462EFD9F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1604E09-C17A-4135-A297-A150EFB01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EC9E-B5F5-4D1A-95CF-4B9F302BB3F9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C68FBF0-6DC6-4936-97DA-1D5415716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D7B7707-D35B-4EEF-AF64-642EC6C8F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3F59-6D68-4B21-BBB2-92A7740B90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824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CAB7D9-6269-42A3-8919-B628AB839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AB68F79-FAD7-4347-A514-B9D064656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C23DA6C-91D6-4904-BD94-29A328AF8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E23B846-A10A-423E-AC79-BAABF8B28D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C7DE439-FB65-4D31-A215-E0AC918084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F9A4AC0-CE75-42CD-A962-E88893837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EC9E-B5F5-4D1A-95CF-4B9F302BB3F9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8F1D7F2-051F-4A48-B7D7-7032A9199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3D90F06-C135-4B01-95B4-5F29F0D8F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3F59-6D68-4B21-BBB2-92A7740B90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71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1C3027-C6A9-4A29-9AF5-E726B7BF2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7271E8C-5C00-4AB1-978D-1EC393946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EC9E-B5F5-4D1A-95CF-4B9F302BB3F9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531923-1EE1-452D-908F-4EFAD36DF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CF96884-6029-4C2D-86ED-617ECADED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3F59-6D68-4B21-BBB2-92A7740B90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801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E9ADE42-8E65-41A7-B157-F8B85C71D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EC9E-B5F5-4D1A-95CF-4B9F302BB3F9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98C4458-4931-43B8-B9E3-4FDA8BCC8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3F86C4F-9FA4-43EF-9B3F-2C54ED6A5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3F59-6D68-4B21-BBB2-92A7740B90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517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C0ACE0-6676-4BF7-AFAC-24A49C022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9C8F2E-3F5D-40CD-8413-59E3DE2C1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CEF68AB-B865-4C06-B3C1-3DFBF6AFD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180804E-00AD-4CE4-BFAB-8EAAB0814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EC9E-B5F5-4D1A-95CF-4B9F302BB3F9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84C5456-1A81-4C51-A91E-E03017CC1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E33AC72-5B32-4266-968E-1BD6E26B1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3F59-6D68-4B21-BBB2-92A7740B90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473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304311-E5C3-4787-AF2B-B3228F872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4FD87BD-59EA-411A-B3C8-03C68D2C75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3873FF3-7FBC-4D9D-ABFA-38CBD729F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1F8E406-8942-4BB0-A58D-2F41985C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EC9E-B5F5-4D1A-95CF-4B9F302BB3F9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F6DA054-C75C-44DC-8141-04A4A3928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8AE0EDB-5296-4506-99C5-F9C073D0B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3F59-6D68-4B21-BBB2-92A7740B90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392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319C688-F7D7-4C77-9494-C87C48799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01FA5ED-487E-4EF4-8C93-7AD0684A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4FE281-A77A-4CAC-8E2B-36A7F6E48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5EC9E-B5F5-4D1A-95CF-4B9F302BB3F9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B2A932-C3E8-43DF-83A5-52B5023FF5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82F174-C388-44CD-AC74-87F894CF8C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23F59-6D68-4B21-BBB2-92A7740B90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868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D1FAC5-FF98-48A2-96E8-AAB0150FC2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nl-NL" dirty="0"/>
              <a:t>18 </a:t>
            </a:r>
            <a:r>
              <a:rPr lang="nl-NL" dirty="0" err="1"/>
              <a:t>things</a:t>
            </a:r>
            <a:r>
              <a:rPr lang="nl-NL" dirty="0"/>
              <a:t> </a:t>
            </a:r>
            <a:r>
              <a:rPr lang="nl-NL" dirty="0" err="1"/>
              <a:t>mentally</a:t>
            </a:r>
            <a:r>
              <a:rPr lang="nl-NL" dirty="0"/>
              <a:t> strong </a:t>
            </a:r>
            <a:r>
              <a:rPr lang="nl-NL" dirty="0" err="1"/>
              <a:t>people</a:t>
            </a:r>
            <a:r>
              <a:rPr lang="nl-NL" dirty="0"/>
              <a:t> do!</a:t>
            </a:r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A1C2087-2A14-49BD-A242-0A2C73E72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endParaRPr lang="nl-NL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4635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B4F34B1E-5E8B-4A93-9AA2-1FA8A6638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961" y="0"/>
            <a:ext cx="113420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598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7D1521-BB3D-4B3A-85BD-6E915FA18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Ontdek de 18 mentale krachten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D81DAF-5C9B-4AFA-81E2-27245D2B4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sz="2000" dirty="0"/>
              <a:t>Vertaal de 18 genoemde items.</a:t>
            </a:r>
          </a:p>
          <a:p>
            <a:pPr marL="457200" indent="-457200">
              <a:buFont typeface="+mj-lt"/>
              <a:buAutoNum type="arabicPeriod"/>
            </a:pPr>
            <a:endParaRPr lang="nl-NL" sz="2000" dirty="0"/>
          </a:p>
          <a:p>
            <a:pPr marL="457200" indent="-457200">
              <a:buFont typeface="+mj-lt"/>
              <a:buAutoNum type="arabicPeriod"/>
            </a:pPr>
            <a:r>
              <a:rPr lang="nl-NL" sz="2000" dirty="0"/>
              <a:t>Nadat je ze alle 18 vertaalt hebt, geef je aan welke van jou tot toepassing zijn. </a:t>
            </a:r>
          </a:p>
          <a:p>
            <a:pPr marL="457200" indent="-457200">
              <a:buFont typeface="+mj-lt"/>
              <a:buAutoNum type="arabicPeriod"/>
            </a:pPr>
            <a:endParaRPr lang="nl-NL" sz="2000" dirty="0"/>
          </a:p>
          <a:p>
            <a:pPr marL="457200" indent="-457200">
              <a:buFont typeface="+mj-lt"/>
              <a:buAutoNum type="arabicPeriod"/>
            </a:pPr>
            <a:r>
              <a:rPr lang="nl-NL" sz="2000" dirty="0"/>
              <a:t>Zoek twee of drie items uit om verder te onderzoeken.</a:t>
            </a:r>
          </a:p>
          <a:p>
            <a:pPr marL="457200" indent="-457200">
              <a:buFont typeface="+mj-lt"/>
              <a:buAutoNum type="arabicPeriod"/>
            </a:pPr>
            <a:endParaRPr lang="nl-NL" sz="2000" dirty="0"/>
          </a:p>
          <a:p>
            <a:pPr marL="457200" indent="-457200">
              <a:buFont typeface="+mj-lt"/>
              <a:buAutoNum type="arabicPeriod"/>
            </a:pPr>
            <a:r>
              <a:rPr lang="nl-NL" sz="2000" dirty="0"/>
              <a:t>Zoek een per gekozen item een situatie uit waarin je dit gaat uitproberen.</a:t>
            </a:r>
          </a:p>
          <a:p>
            <a:pPr marL="457200" indent="-457200">
              <a:buFont typeface="+mj-lt"/>
              <a:buAutoNum type="arabicPeriod"/>
            </a:pPr>
            <a:endParaRPr lang="nl-NL" sz="2000" dirty="0"/>
          </a:p>
          <a:p>
            <a:pPr marL="457200" indent="-457200">
              <a:buFont typeface="+mj-lt"/>
              <a:buAutoNum type="arabicPeriod"/>
            </a:pPr>
            <a:r>
              <a:rPr lang="nl-NL" sz="2000" dirty="0"/>
              <a:t>Beschrijf deze situaties met de gezochte items en vertel deze aan de klas.</a:t>
            </a:r>
          </a:p>
        </p:txBody>
      </p:sp>
    </p:spTree>
    <p:extLst>
      <p:ext uri="{BB962C8B-B14F-4D97-AF65-F5344CB8AC3E}">
        <p14:creationId xmlns:p14="http://schemas.microsoft.com/office/powerpoint/2010/main" val="43136586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191736-F6F6-4C68-9D67-DCBB947B73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3B00D7-E8A5-4C13-9A44-DEA9BAC877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68E91A-4049-413D-9C7B-03AE300F77D0}">
  <ds:schemaRefs>
    <ds:schemaRef ds:uri="http://schemas.microsoft.com/office/2006/documentManagement/types"/>
    <ds:schemaRef ds:uri="http://purl.org/dc/dcmitype/"/>
    <ds:schemaRef ds:uri="http://www.w3.org/XML/1998/namespace"/>
    <ds:schemaRef ds:uri="47a28104-336f-447d-946e-e305ac2bcd47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34354c1b-6b8c-435b-ad50-990538c19557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75</Words>
  <Application>Microsoft Office PowerPoint</Application>
  <PresentationFormat>Breedbeeld</PresentationFormat>
  <Paragraphs>11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18 things mentally strong people do!</vt:lpstr>
      <vt:lpstr>PowerPoint-presentatie</vt:lpstr>
      <vt:lpstr>Ontdek de 18 mentale krachten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 things mentally strong people do!</dc:title>
  <dc:creator>Walther Hensen</dc:creator>
  <cp:lastModifiedBy>Walther Hensen</cp:lastModifiedBy>
  <cp:revision>1</cp:revision>
  <dcterms:created xsi:type="dcterms:W3CDTF">2020-02-18T12:16:47Z</dcterms:created>
  <dcterms:modified xsi:type="dcterms:W3CDTF">2020-02-18T12:24:07Z</dcterms:modified>
</cp:coreProperties>
</file>